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04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047A3BBC-F90A-2A4D-BDA2-72E54221ABC4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677F5258-43BA-CA43-A634-2FD1BA85B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3BBC-F90A-2A4D-BDA2-72E54221ABC4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5258-43BA-CA43-A634-2FD1BA85BA5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3BBC-F90A-2A4D-BDA2-72E54221ABC4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5258-43BA-CA43-A634-2FD1BA85B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3BBC-F90A-2A4D-BDA2-72E54221ABC4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5258-43BA-CA43-A634-2FD1BA85BA5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3BBC-F90A-2A4D-BDA2-72E54221ABC4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5258-43BA-CA43-A634-2FD1BA85B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3BBC-F90A-2A4D-BDA2-72E54221ABC4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5258-43BA-CA43-A634-2FD1BA85BA58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3BBC-F90A-2A4D-BDA2-72E54221ABC4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5258-43BA-CA43-A634-2FD1BA85B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047A3BBC-F90A-2A4D-BDA2-72E54221ABC4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3BBC-F90A-2A4D-BDA2-72E54221ABC4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5258-43BA-CA43-A634-2FD1BA85B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3BBC-F90A-2A4D-BDA2-72E54221ABC4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5258-43BA-CA43-A634-2FD1BA85B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3BBC-F90A-2A4D-BDA2-72E54221ABC4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5258-43BA-CA43-A634-2FD1BA85BA58}" type="slidenum">
              <a:rPr lang="en-US" smtClean="0"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3BBC-F90A-2A4D-BDA2-72E54221ABC4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5258-43BA-CA43-A634-2FD1BA85B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3BBC-F90A-2A4D-BDA2-72E54221ABC4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5258-43BA-CA43-A634-2FD1BA85B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3BBC-F90A-2A4D-BDA2-72E54221ABC4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5258-43BA-CA43-A634-2FD1BA85B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047A3BBC-F90A-2A4D-BDA2-72E54221ABC4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677F5258-43BA-CA43-A634-2FD1BA85BA5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Call to Order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900" dirty="0" smtClean="0">
                <a:solidFill>
                  <a:srgbClr val="000000"/>
                </a:solidFill>
              </a:rPr>
              <a:t>Pretend you are an African American that was freed by the 13</a:t>
            </a:r>
            <a:r>
              <a:rPr lang="en-US" sz="2900" baseline="30000" dirty="0" smtClean="0">
                <a:solidFill>
                  <a:srgbClr val="000000"/>
                </a:solidFill>
              </a:rPr>
              <a:t>th</a:t>
            </a:r>
            <a:r>
              <a:rPr lang="en-US" sz="2900" dirty="0" smtClean="0">
                <a:solidFill>
                  <a:srgbClr val="000000"/>
                </a:solidFill>
              </a:rPr>
              <a:t> Amendment.  What job are you going to get now that you are free?  Where are you going to get that jobs?</a:t>
            </a:r>
            <a:endParaRPr lang="en-US" sz="29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I. Restoring the Economy in the South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3200" dirty="0" smtClean="0"/>
              <a:t>Tenant Farming</a:t>
            </a:r>
          </a:p>
          <a:p>
            <a:pPr marL="693738" lvl="1" indent="-457200"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Freed slaves and poor whites pay rent to work on a section of the farm</a:t>
            </a:r>
          </a:p>
          <a:p>
            <a:pPr marL="693738" lvl="1" indent="-457200"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They only get the crops that grow on their land</a:t>
            </a:r>
          </a:p>
          <a:p>
            <a:pPr marL="693738" lvl="1" indent="-457200"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They pay the landlord in money or crops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I. Restoring the Economy in the South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B. Sharecropping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Freed slaves and poor whites use a section of the land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They have to give landowners a share of the crop (50%)</a:t>
            </a:r>
          </a:p>
          <a:p>
            <a:pPr marL="457200" indent="-457200">
              <a:buNone/>
            </a:pPr>
            <a:endParaRPr lang="en-US" sz="32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Sharecropping Family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650" y="1813341"/>
            <a:ext cx="5080000" cy="44577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I. Restoring the Economy in the South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C. The Freedmen’s Bureau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Set up by Lincoln to get the South back on its feet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Provided basic goods like clothes, food, fuel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Provided education, shelter, and medical care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Civil Rights Act of 1866 tried to increase its power</a:t>
            </a:r>
          </a:p>
          <a:p>
            <a:pPr marL="457200" indent="-457200">
              <a:buNone/>
            </a:pPr>
            <a:endParaRPr lang="en-US" sz="32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13" y="244158"/>
            <a:ext cx="7519615" cy="592743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II. The Effects of These Endeavors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AutoNum type="alphaUcPeriod"/>
            </a:pPr>
            <a:r>
              <a:rPr lang="en-US" sz="3200" dirty="0" smtClean="0">
                <a:solidFill>
                  <a:srgbClr val="000000"/>
                </a:solidFill>
              </a:rPr>
              <a:t>Tenant farming and sharecropping left former slaves at the mercy of landowners because they could not pay rent back</a:t>
            </a:r>
          </a:p>
          <a:p>
            <a:pPr marL="457200" indent="-457200">
              <a:buAutoNum type="alphaUcPeriod"/>
            </a:pPr>
            <a:r>
              <a:rPr lang="en-US" sz="3200" dirty="0" smtClean="0">
                <a:solidFill>
                  <a:srgbClr val="000000"/>
                </a:solidFill>
              </a:rPr>
              <a:t>The Freedman’s Bureau was criticized because it didn’t provide the land necessary for former slaves to get back on their feet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Sharecropping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You and your group are sharecroppers in the South after the 13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 Amendment has been passed.  In order to set up farms, you need to buy items from the general store.  With your group, decide what you need to buy: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Sickle ………………………………………..$10/piece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Basket ………………………………...……..$5/piece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Donkey ………………………………………$50/piece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Cart……………………………………………$30/piece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Sharecropping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As it turns out…</a:t>
            </a:r>
          </a:p>
          <a:p>
            <a:r>
              <a:rPr lang="en-US" dirty="0" smtClean="0"/>
              <a:t>Group 1 produced 50 crops, at $50</a:t>
            </a:r>
          </a:p>
          <a:p>
            <a:r>
              <a:rPr lang="en-US" dirty="0" smtClean="0"/>
              <a:t>Group 2 produced 30 crops, at $30</a:t>
            </a:r>
          </a:p>
          <a:p>
            <a:r>
              <a:rPr lang="en-US" dirty="0" smtClean="0"/>
              <a:t>Group 3 produced 10 crops, at $10</a:t>
            </a:r>
          </a:p>
          <a:p>
            <a:r>
              <a:rPr lang="en-US" dirty="0" smtClean="0"/>
              <a:t>Group 4 produced 80 crops, at $80</a:t>
            </a:r>
          </a:p>
          <a:p>
            <a:r>
              <a:rPr lang="en-US" dirty="0" smtClean="0"/>
              <a:t>Group 5 produced 100 crops at $100</a:t>
            </a:r>
          </a:p>
          <a:p>
            <a:r>
              <a:rPr lang="en-US" dirty="0" smtClean="0"/>
              <a:t>Group 6 produced 20 crops at $20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228</TotalTime>
  <Words>413</Words>
  <Application>Microsoft Macintosh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Capital</vt:lpstr>
      <vt:lpstr>Call to Order</vt:lpstr>
      <vt:lpstr>I. Restoring the Economy in the South</vt:lpstr>
      <vt:lpstr>I. Restoring the Economy in the South</vt:lpstr>
      <vt:lpstr>Sharecropping Family</vt:lpstr>
      <vt:lpstr>I. Restoring the Economy in the South</vt:lpstr>
      <vt:lpstr>Slide 6</vt:lpstr>
      <vt:lpstr>II. The Effects of These Endeavors</vt:lpstr>
      <vt:lpstr>Sharecropping Simulation</vt:lpstr>
      <vt:lpstr>Sharecropping Simulation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2</cp:revision>
  <dcterms:created xsi:type="dcterms:W3CDTF">2011-10-13T19:40:33Z</dcterms:created>
  <dcterms:modified xsi:type="dcterms:W3CDTF">2011-10-13T23:29:05Z</dcterms:modified>
</cp:coreProperties>
</file>